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1" r:id="rId10"/>
    <p:sldId id="283" r:id="rId11"/>
    <p:sldId id="285" r:id="rId12"/>
    <p:sldId id="286" r:id="rId13"/>
    <p:sldId id="293" r:id="rId14"/>
    <p:sldId id="287" r:id="rId15"/>
    <p:sldId id="28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25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8129009" y="2715128"/>
            <a:ext cx="3419524" cy="25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8114413" y="148514"/>
            <a:ext cx="3419524" cy="241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75%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67%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378AC-9176-1F4E-A3E8-CFAF119D0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08229"/>
              </p:ext>
            </p:extLst>
          </p:nvPr>
        </p:nvGraphicFramePr>
        <p:xfrm>
          <a:off x="8606243" y="5281741"/>
          <a:ext cx="2450056" cy="14295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442">
                  <a:extLst>
                    <a:ext uri="{9D8B030D-6E8A-4147-A177-3AD203B41FA5}">
                      <a16:colId xmlns:a16="http://schemas.microsoft.com/office/drawing/2014/main" val="2871086482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975800475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1086076061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3840849592"/>
                    </a:ext>
                  </a:extLst>
                </a:gridCol>
              </a:tblGrid>
              <a:tr h="225476">
                <a:tc rowSpan="2"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01499"/>
                  </a:ext>
                </a:extLst>
              </a:tr>
              <a:tr h="39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25333"/>
                  </a:ext>
                </a:extLst>
              </a:tr>
              <a:tr h="39319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Actual</a:t>
                      </a: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9778"/>
                  </a:ext>
                </a:extLst>
              </a:tr>
              <a:tr h="3931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70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80%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81%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378AC-9176-1F4E-A3E8-CFAF119D0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534539"/>
              </p:ext>
            </p:extLst>
          </p:nvPr>
        </p:nvGraphicFramePr>
        <p:xfrm>
          <a:off x="8606243" y="5281741"/>
          <a:ext cx="2450056" cy="14295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442">
                  <a:extLst>
                    <a:ext uri="{9D8B030D-6E8A-4147-A177-3AD203B41FA5}">
                      <a16:colId xmlns:a16="http://schemas.microsoft.com/office/drawing/2014/main" val="2871086482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975800475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1086076061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3840849592"/>
                    </a:ext>
                  </a:extLst>
                </a:gridCol>
              </a:tblGrid>
              <a:tr h="225476">
                <a:tc rowSpan="2"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01499"/>
                  </a:ext>
                </a:extLst>
              </a:tr>
              <a:tr h="39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25333"/>
                  </a:ext>
                </a:extLst>
              </a:tr>
              <a:tr h="39319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Actual</a:t>
                      </a: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9778"/>
                  </a:ext>
                </a:extLst>
              </a:tr>
              <a:tr h="3931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70101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644" y="112741"/>
            <a:ext cx="3420890" cy="24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09" y="2615582"/>
            <a:ext cx="3427024" cy="25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97%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94%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378AC-9176-1F4E-A3E8-CFAF119D0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44497"/>
              </p:ext>
            </p:extLst>
          </p:nvPr>
        </p:nvGraphicFramePr>
        <p:xfrm>
          <a:off x="8606243" y="5281741"/>
          <a:ext cx="2450056" cy="14295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442">
                  <a:extLst>
                    <a:ext uri="{9D8B030D-6E8A-4147-A177-3AD203B41FA5}">
                      <a16:colId xmlns:a16="http://schemas.microsoft.com/office/drawing/2014/main" val="2871086482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975800475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1086076061"/>
                    </a:ext>
                  </a:extLst>
                </a:gridCol>
                <a:gridCol w="708691">
                  <a:extLst>
                    <a:ext uri="{9D8B030D-6E8A-4147-A177-3AD203B41FA5}">
                      <a16:colId xmlns:a16="http://schemas.microsoft.com/office/drawing/2014/main" val="3840849592"/>
                    </a:ext>
                  </a:extLst>
                </a:gridCol>
              </a:tblGrid>
              <a:tr h="225476">
                <a:tc rowSpan="2" grid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Predicted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01499"/>
                  </a:ext>
                </a:extLst>
              </a:tr>
              <a:tr h="393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25333"/>
                  </a:ext>
                </a:extLst>
              </a:tr>
              <a:tr h="39319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Actual</a:t>
                      </a: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Non-candidate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9778"/>
                  </a:ext>
                </a:extLst>
              </a:tr>
              <a:tr h="3931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701015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09" y="97858"/>
            <a:ext cx="3420890" cy="24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09" y="2581490"/>
            <a:ext cx="3434524" cy="25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532737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67%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CountVec</a:t>
                      </a:r>
                    </a:p>
                    <a:p>
                      <a:pPr algn="ctr"/>
                      <a:endParaRPr lang="en-US" sz="150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Stemmer, Stopwords, min_df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97%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94%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Lauren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843249-E12B-A344-AD89-D26AF9A0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904" b="37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(19):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B3DA8-49DE-7547-8DF5-FFBC422AB049}"/>
              </a:ext>
            </a:extLst>
          </p:cNvPr>
          <p:cNvSpPr/>
          <p:nvPr/>
        </p:nvSpPr>
        <p:spPr>
          <a:xfrm>
            <a:off x="842138" y="3728853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i="1" dirty="0">
                <a:solidFill>
                  <a:schemeClr val="bg1"/>
                </a:solidFill>
              </a:rPr>
              <a:t>HillaryClinton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MartinOMalley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Lessig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GovMikeHuckabee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RandPaul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ScottWalker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Marcorubio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JimWebbUSA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Tedcruz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LindseyGrahamSC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01" b="5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500</Words>
  <Application>Microsoft Macintosh PowerPoint</Application>
  <PresentationFormat>Widescreen</PresentationFormat>
  <Paragraphs>219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Data Strategies</vt:lpstr>
      <vt:lpstr>Model 1</vt:lpstr>
      <vt:lpstr>Model 2</vt:lpstr>
      <vt:lpstr>Model 5</vt:lpstr>
      <vt:lpstr>PowerPoint Presentation</vt:lpstr>
      <vt:lpstr>Conclusions</vt:lpstr>
      <vt:lpstr>Things Lauren Writes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Lauren Paige Lawless</cp:lastModifiedBy>
  <cp:revision>3</cp:revision>
  <dcterms:created xsi:type="dcterms:W3CDTF">2020-06-02T00:54:19Z</dcterms:created>
  <dcterms:modified xsi:type="dcterms:W3CDTF">2020-06-02T01:04:49Z</dcterms:modified>
</cp:coreProperties>
</file>